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3DAFE-57AC-0783-68CD-14EDFCA1E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97169-C427-7663-6C55-1D88D1752E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7A6AE-644A-443E-A4F2-F5B670BF771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4A3D1-A4BD-1702-DF68-85865B784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CB5855-7CBE-A173-8EA0-7B5339728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70F5E-3F8C-4F6F-A415-E5678C62A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929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86443C-BBBC-0AFB-B3F0-D814D89CD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BD60A6-EBA1-BAED-F1A5-991692F1B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0600FB-C26F-A585-86CF-7B76D86D7A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937A6AE-644A-443E-A4F2-F5B670BF771D}" type="datetimeFigureOut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2784F1-07D8-B652-AA8C-D7446B3BD7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10122-02F2-FDCD-A0C4-0C8A4EF3B1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270F5E-3F8C-4F6F-A415-E5678C62A3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53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92EE509-7238-C86C-096E-3A1835EE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 Source Map Making in QGIS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E761D-AAE0-79A3-065F-0D7600AEF8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381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1E33335-6872-3AFB-C960-A77490AFE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 Data to QGIS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45672E-D111-AE76-0BBB-046EBD28EBE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826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415F334-EC01-50C8-59B8-017841A86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Raster &amp; Vector Data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31E4D1-C14C-047B-8465-57A1BC5284D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3311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9AF7E4F-1F8A-0372-2A73-05CCD2FCF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Raster &amp; Vector Data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EC3FFD-EC9F-074A-1F0E-BFE0337302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883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251A10C-2AC0-556A-00A1-1587AECA5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Raster &amp; Vector Data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0713F7-96E4-25FC-5D38-70FEF247C0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055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CC6E0D4-73DA-2E56-7B47-94E26E358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Add data to your map!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4DE157-06D1-5429-2CDD-663C4B693A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6689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9D4887D-F13F-EAA3-38F5-A7C24B09A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Layer Ordering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303156-CFA1-2C2B-50E9-D491404955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707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245E14D8-83B6-917B-61C8-FE02823D0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Layer Names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0361B2-2A7F-CBC8-0F41-09BAB546E0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64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DB7EFFB-6092-67D0-DA0D-EAF7F028C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Attribute Tables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8FCA3E-CF82-942A-BF6F-EB1B898A52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432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0FE6E1F-34F0-E124-7FC5-B9BB0694A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Adding Data from Tables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590C23-F074-AF6C-5E3E-B63AAD74B5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247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5233262-B6A2-CBE3-C720-53CA621BD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i="1"/>
              <a:t>An Interjection on Projections…</a:t>
            </a:r>
            <a:endParaRPr lang="en-US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81ECC6-5D98-4D23-5953-3235F10BD8B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35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B43E5DC-5F8E-91F3-B3DE-95896F601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Before we use QGIS….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8E1EE7-43B5-16F7-610D-3739B4C15E1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665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7B2C0E2-0DC8-4C1B-04A9-2DAA876DF3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Mapping the Earth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2F352A-9152-29AB-5341-A5179577E0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77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957F3F4-772E-CFDC-EAEB-A6ACF4D93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Flat Surfaces for Curved Objects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6BBCDF-6D6D-3FE2-078B-3453B063F81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379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A1F1743-A4B9-7BAD-F895-284BF062E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Coordinate Systems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DC2815-EE60-E539-263C-9ACDD73741E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019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3DAE813-B80F-124F-5DE1-D62A2D8F2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Coordinate Systems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050DC8-167F-3C02-CF4F-70E481D098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264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EE8A30F-9479-4BBE-2F22-DDFF2A5DC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Coordinate Systems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C61D90-6B0C-3B17-D34F-B797D4D115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176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5314D48-9101-624B-C265-9057C000C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Coordinate Systems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0E1EF3-FFE7-1445-6C4A-383BC28166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854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0627B84-3D8D-79C9-DC46-13E88036A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Coordinate Systems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0DE7D2-7145-6D3F-8A0F-7E018B1763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8768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AE083C6-5F7C-5C03-A7D3-376551176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All Data are Projected!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0BFBBB-ECBB-5FA4-05C3-236E8A4457A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477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6AA7688-C2EC-0DE6-6A4C-BE8291393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Save your Map Project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FCD090-6A55-1A25-81D2-9B65E7AD82B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3891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F23E2E1E-FB97-F580-199A-E7DE29DBE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Save your Map Project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7A8C28-1F47-CFAF-8BB1-E274D833B8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892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61B7316-A259-659B-833E-171E7E03A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Sad Maps </a:t>
            </a:r>
            <a:r>
              <a:rPr lang="en-US">
                <a:sym typeface="Wingdings" panose="05000000000000000000" pitchFamily="2" charset="2"/>
              </a:rPr>
              <a:t> 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411304-03A7-D756-C406-D07EB625B00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5947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AD5A385C-4623-67FE-CBF9-F41019487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Management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A9FB2E-CA9F-D953-3E17-E586926E305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42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AEA43B3-D742-F835-E844-B2200CBB75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Let’s look at our data!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D13F0F-6805-EAA7-A147-E491FF17DF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3304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85B5C68-CA19-B8E8-9C7C-6D0945A1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Moving Around the Map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11BB24-46B9-71AD-AC8B-184F208BBC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839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47B6CD7-C609-F004-18B0-AD43F6853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Symbolizing Data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2E53FD-FE50-974A-8C5A-A420F649104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2107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0286352-7EA0-A5FD-6010-D31BE5778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Symbolizing Data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FBBB5-2EDA-105B-BC70-428CE96022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422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840BBA8-0D29-C52C-7B6F-545814E2B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Symbolizing Data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9E4DD9-8D31-1FA0-C5CF-021EA7E733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4743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1101346-E98B-4D75-3F1A-5DCE9FEE9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about raster data?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35863B-48C0-7AF8-96C0-01903634F6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964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5AB7E59-FB76-642E-6286-DEFF23BDD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Labeling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9ED4E9-B965-195A-3483-058B08F09F8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5370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D5F6739-FB12-99CB-0149-76ABD2C9F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Labeling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4A4E43-D3A3-814A-5E68-58C4F3566E7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032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D2A3D335-178C-4C97-D8B1-09512130F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Symbolize your data!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56EE45-F52E-3912-9AAE-F57D2468FA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498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074128B-D4E5-ACB7-1AA0-28C666D2D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Cartography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D95806-E1C9-8CDB-6277-64F3E62A6B3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5746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8B7F721E-3600-C617-0A3F-F17AC8110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Choose Layers to Display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B17B40-2371-8BAE-5382-A343269D57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9560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48054677-7B13-B94B-476F-416FC798F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 to Make a Print Layout!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5DA1EB-1A4E-4D3F-D82D-5F8C44A3A6A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827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51B1E87-27D2-76FA-57B4-10647EE04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 New Window Appears!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971772-3448-82CC-513A-11A5A1817C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7469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BBB60864-D56E-6338-A056-9356B2FA7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Toolbar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7724D1-A06F-112F-55DC-70C71E5B20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177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50700A8-0DD1-242D-485F-5214B5D62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Map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78AEED-F76C-EE0A-D3B8-8FEBABA3DF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1897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3A4784EF-6E9A-33D0-A229-B9A2412E9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 Map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9289AB-38E5-C5C1-D2C7-CF0587F2F8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3853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D79EC80-9DE0-001A-6FB3-496DC6D49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Text box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5A7DF2-9388-1271-B215-6D344A1315C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440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0A087E17-78EA-4E6F-5577-D548A41D0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Item Properties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848EBC-2DEE-4C59-3B89-B2B8671182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0748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698AB3FA-2C87-A210-589D-87618D42F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Scalebar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307915-0B3F-BDAD-F18F-B6D733CFF5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446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9417B4E-D742-FB9D-33A3-9B45276A9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Legend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2F5565-AB23-E499-0FB8-1F5ACB2CB5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764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5A596787-762C-85C4-303A-CA6A8A6C0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Cartography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50438B-4913-3493-042F-5CCA025840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8471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41EF008-7F46-AC15-1FF5-E8ECF8D86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We’re almost done!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67F6A7-5AA1-4A8A-CA7F-79DE83CED3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1178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E264F226-24AD-AD57-1AA4-4C96EA10F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6C8045-31AC-61F0-029C-B9F41B10F3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45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778BE4F4-F53E-8A47-AA69-562B2CE61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Cartography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61F6A5-38A6-4894-C32C-BB04C0CB95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575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C078F6A0-CE41-EF3A-4633-68E4B7D5F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QGIS?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39FA9D-B468-9BA2-3528-EC5D61C32D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8760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995EC1E2-49ED-DC46-1C4B-1F78C20E8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Opening QGIS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7B4F74-3B7E-238C-48FC-38CE99BD114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413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DBCCDE0-BAAF-73DA-7B50-6067FB2F9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Opening QGIS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22B089-A80A-3864-1F06-336E91386D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074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</Words>
  <Application>Microsoft Office PowerPoint</Application>
  <PresentationFormat>Widescreen</PresentationFormat>
  <Paragraphs>50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Aptos</vt:lpstr>
      <vt:lpstr>Aptos Display</vt:lpstr>
      <vt:lpstr>Arial</vt:lpstr>
      <vt:lpstr>Wingdings</vt:lpstr>
      <vt:lpstr>Office Theme</vt:lpstr>
      <vt:lpstr>Open Source Map Making in QGIS</vt:lpstr>
      <vt:lpstr>Before we use QGIS….</vt:lpstr>
      <vt:lpstr>Sad Maps  </vt:lpstr>
      <vt:lpstr>Cartography</vt:lpstr>
      <vt:lpstr>Cartography</vt:lpstr>
      <vt:lpstr>Cartography</vt:lpstr>
      <vt:lpstr>What is QGIS?</vt:lpstr>
      <vt:lpstr>Opening QGIS</vt:lpstr>
      <vt:lpstr>Opening QGIS</vt:lpstr>
      <vt:lpstr>Adding Data to QGIS</vt:lpstr>
      <vt:lpstr>Raster &amp; Vector Data</vt:lpstr>
      <vt:lpstr>Raster &amp; Vector Data</vt:lpstr>
      <vt:lpstr>Raster &amp; Vector Data</vt:lpstr>
      <vt:lpstr>Add data to your map!</vt:lpstr>
      <vt:lpstr>Layer Ordering</vt:lpstr>
      <vt:lpstr>Layer Names</vt:lpstr>
      <vt:lpstr>Attribute Tables</vt:lpstr>
      <vt:lpstr>Adding Data from Tables</vt:lpstr>
      <vt:lpstr>An Interjection on Projections…</vt:lpstr>
      <vt:lpstr>Mapping the Earth</vt:lpstr>
      <vt:lpstr>Flat Surfaces for Curved Objects</vt:lpstr>
      <vt:lpstr>Coordinate Systems</vt:lpstr>
      <vt:lpstr>Coordinate Systems</vt:lpstr>
      <vt:lpstr>Coordinate Systems</vt:lpstr>
      <vt:lpstr>Coordinate Systems</vt:lpstr>
      <vt:lpstr>Coordinate Systems</vt:lpstr>
      <vt:lpstr>All Data are Projected!</vt:lpstr>
      <vt:lpstr>Save your Map Project</vt:lpstr>
      <vt:lpstr>Save your Map Project</vt:lpstr>
      <vt:lpstr>Data Management</vt:lpstr>
      <vt:lpstr>Let’s look at our data!</vt:lpstr>
      <vt:lpstr>Moving Around the Map</vt:lpstr>
      <vt:lpstr>Symbolizing Data</vt:lpstr>
      <vt:lpstr>Symbolizing Data</vt:lpstr>
      <vt:lpstr>Symbolizing Data</vt:lpstr>
      <vt:lpstr>What about raster data?</vt:lpstr>
      <vt:lpstr>Labeling</vt:lpstr>
      <vt:lpstr>Labeling</vt:lpstr>
      <vt:lpstr>Symbolize your data!</vt:lpstr>
      <vt:lpstr>Choose Layers to Display</vt:lpstr>
      <vt:lpstr>Time to Make a Print Layout!</vt:lpstr>
      <vt:lpstr>A New Window Appears!</vt:lpstr>
      <vt:lpstr>Toolbar</vt:lpstr>
      <vt:lpstr>Add Map</vt:lpstr>
      <vt:lpstr>Add Map</vt:lpstr>
      <vt:lpstr>Text box</vt:lpstr>
      <vt:lpstr>Item Properties</vt:lpstr>
      <vt:lpstr>Scalebar</vt:lpstr>
      <vt:lpstr>Legend</vt:lpstr>
      <vt:lpstr>We’re almost done!</vt:lpstr>
      <vt:lpstr>PowerPoint Presentation</vt:lpstr>
    </vt:vector>
  </TitlesOfParts>
  <Company>Trent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James Marcaccio</dc:creator>
  <cp:lastModifiedBy>James Marcaccio</cp:lastModifiedBy>
  <cp:revision>1</cp:revision>
  <dcterms:created xsi:type="dcterms:W3CDTF">2025-02-13T17:39:17Z</dcterms:created>
  <dcterms:modified xsi:type="dcterms:W3CDTF">2025-02-13T17:39:17Z</dcterms:modified>
</cp:coreProperties>
</file>